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e Haley" initials="MH" lastIdx="1" clrIdx="0">
    <p:extLst>
      <p:ext uri="{19B8F6BF-5375-455C-9EA6-DF929625EA0E}">
        <p15:presenceInfo xmlns:p15="http://schemas.microsoft.com/office/powerpoint/2012/main" userId="49c9b2c9b73405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6"/>
  </p:normalViewPr>
  <p:slideViewPr>
    <p:cSldViewPr snapToGrid="0" snapToObjects="1">
      <p:cViewPr varScale="1">
        <p:scale>
          <a:sx n="90" d="100"/>
          <a:sy n="90" d="100"/>
        </p:scale>
        <p:origin x="23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7D2F-E4E7-9442-A1A0-D6430A72E1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D4A31E-DF52-A046-9CFC-7489B8C869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435388-5C35-7C42-A692-8A57E25A2898}"/>
              </a:ext>
            </a:extLst>
          </p:cNvPr>
          <p:cNvSpPr>
            <a:spLocks noGrp="1"/>
          </p:cNvSpPr>
          <p:nvPr>
            <p:ph type="dt" sz="half" idx="10"/>
          </p:nvPr>
        </p:nvSpPr>
        <p:spPr/>
        <p:txBody>
          <a:bodyPr/>
          <a:lstStyle/>
          <a:p>
            <a:fld id="{DA612D2C-4C91-AE4B-AF0F-567FDC1006A3}" type="datetimeFigureOut">
              <a:rPr lang="en-US" smtClean="0"/>
              <a:t>9/13/21</a:t>
            </a:fld>
            <a:endParaRPr lang="en-US"/>
          </a:p>
        </p:txBody>
      </p:sp>
      <p:sp>
        <p:nvSpPr>
          <p:cNvPr id="5" name="Footer Placeholder 4">
            <a:extLst>
              <a:ext uri="{FF2B5EF4-FFF2-40B4-BE49-F238E27FC236}">
                <a16:creationId xmlns:a16="http://schemas.microsoft.com/office/drawing/2014/main" id="{1276CF8A-EC07-C547-AB52-C55EF8D7E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730CB-2C65-014B-97F2-582A9D9EB66C}"/>
              </a:ext>
            </a:extLst>
          </p:cNvPr>
          <p:cNvSpPr>
            <a:spLocks noGrp="1"/>
          </p:cNvSpPr>
          <p:nvPr>
            <p:ph type="sldNum" sz="quarter" idx="12"/>
          </p:nvPr>
        </p:nvSpPr>
        <p:spPr/>
        <p:txBody>
          <a:bodyPr/>
          <a:lstStyle/>
          <a:p>
            <a:fld id="{C5E96EA2-98DC-374D-A4B9-8D6D93CC910B}" type="slidenum">
              <a:rPr lang="en-US" smtClean="0"/>
              <a:t>‹#›</a:t>
            </a:fld>
            <a:endParaRPr lang="en-US"/>
          </a:p>
        </p:txBody>
      </p:sp>
    </p:spTree>
    <p:extLst>
      <p:ext uri="{BB962C8B-B14F-4D97-AF65-F5344CB8AC3E}">
        <p14:creationId xmlns:p14="http://schemas.microsoft.com/office/powerpoint/2010/main" val="2290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929F-5723-3045-9C6E-248C47F85D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2FB7D4-E546-A745-8B2E-FE08F2DDFB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A2342-F73B-E14B-B94A-2B383B3CC23D}"/>
              </a:ext>
            </a:extLst>
          </p:cNvPr>
          <p:cNvSpPr>
            <a:spLocks noGrp="1"/>
          </p:cNvSpPr>
          <p:nvPr>
            <p:ph type="dt" sz="half" idx="10"/>
          </p:nvPr>
        </p:nvSpPr>
        <p:spPr/>
        <p:txBody>
          <a:bodyPr/>
          <a:lstStyle/>
          <a:p>
            <a:fld id="{DA612D2C-4C91-AE4B-AF0F-567FDC1006A3}" type="datetimeFigureOut">
              <a:rPr lang="en-US" smtClean="0"/>
              <a:t>9/13/21</a:t>
            </a:fld>
            <a:endParaRPr lang="en-US"/>
          </a:p>
        </p:txBody>
      </p:sp>
      <p:sp>
        <p:nvSpPr>
          <p:cNvPr id="5" name="Footer Placeholder 4">
            <a:extLst>
              <a:ext uri="{FF2B5EF4-FFF2-40B4-BE49-F238E27FC236}">
                <a16:creationId xmlns:a16="http://schemas.microsoft.com/office/drawing/2014/main" id="{4E99AB0C-8627-424C-91E8-E7BBFAD79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BB07E-4DF7-484F-86DF-02410425E163}"/>
              </a:ext>
            </a:extLst>
          </p:cNvPr>
          <p:cNvSpPr>
            <a:spLocks noGrp="1"/>
          </p:cNvSpPr>
          <p:nvPr>
            <p:ph type="sldNum" sz="quarter" idx="12"/>
          </p:nvPr>
        </p:nvSpPr>
        <p:spPr/>
        <p:txBody>
          <a:bodyPr/>
          <a:lstStyle/>
          <a:p>
            <a:fld id="{C5E96EA2-98DC-374D-A4B9-8D6D93CC910B}" type="slidenum">
              <a:rPr lang="en-US" smtClean="0"/>
              <a:t>‹#›</a:t>
            </a:fld>
            <a:endParaRPr lang="en-US"/>
          </a:p>
        </p:txBody>
      </p:sp>
    </p:spTree>
    <p:extLst>
      <p:ext uri="{BB962C8B-B14F-4D97-AF65-F5344CB8AC3E}">
        <p14:creationId xmlns:p14="http://schemas.microsoft.com/office/powerpoint/2010/main" val="298663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EBA1E8-9AAF-1B4E-AA1A-6B6CFBCB92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33EB7F-B55B-D24F-970B-F64D2B78A4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24FE9-19AB-B94A-B4FE-5BACCD2F7873}"/>
              </a:ext>
            </a:extLst>
          </p:cNvPr>
          <p:cNvSpPr>
            <a:spLocks noGrp="1"/>
          </p:cNvSpPr>
          <p:nvPr>
            <p:ph type="dt" sz="half" idx="10"/>
          </p:nvPr>
        </p:nvSpPr>
        <p:spPr/>
        <p:txBody>
          <a:bodyPr/>
          <a:lstStyle/>
          <a:p>
            <a:fld id="{DA612D2C-4C91-AE4B-AF0F-567FDC1006A3}" type="datetimeFigureOut">
              <a:rPr lang="en-US" smtClean="0"/>
              <a:t>9/13/21</a:t>
            </a:fld>
            <a:endParaRPr lang="en-US"/>
          </a:p>
        </p:txBody>
      </p:sp>
      <p:sp>
        <p:nvSpPr>
          <p:cNvPr id="5" name="Footer Placeholder 4">
            <a:extLst>
              <a:ext uri="{FF2B5EF4-FFF2-40B4-BE49-F238E27FC236}">
                <a16:creationId xmlns:a16="http://schemas.microsoft.com/office/drawing/2014/main" id="{8DAA8D5E-DA86-4E47-BE6A-EFEDD1EDF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2DFE5-5542-7147-B718-4F55484446EB}"/>
              </a:ext>
            </a:extLst>
          </p:cNvPr>
          <p:cNvSpPr>
            <a:spLocks noGrp="1"/>
          </p:cNvSpPr>
          <p:nvPr>
            <p:ph type="sldNum" sz="quarter" idx="12"/>
          </p:nvPr>
        </p:nvSpPr>
        <p:spPr/>
        <p:txBody>
          <a:bodyPr/>
          <a:lstStyle/>
          <a:p>
            <a:fld id="{C5E96EA2-98DC-374D-A4B9-8D6D93CC910B}" type="slidenum">
              <a:rPr lang="en-US" smtClean="0"/>
              <a:t>‹#›</a:t>
            </a:fld>
            <a:endParaRPr lang="en-US"/>
          </a:p>
        </p:txBody>
      </p:sp>
    </p:spTree>
    <p:extLst>
      <p:ext uri="{BB962C8B-B14F-4D97-AF65-F5344CB8AC3E}">
        <p14:creationId xmlns:p14="http://schemas.microsoft.com/office/powerpoint/2010/main" val="194761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D4FF-11F0-DE44-A960-425E4B35F0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10217-7BC1-4F49-A946-26257ADA61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51469-6EEA-7649-9FE9-19AE0506EB6B}"/>
              </a:ext>
            </a:extLst>
          </p:cNvPr>
          <p:cNvSpPr>
            <a:spLocks noGrp="1"/>
          </p:cNvSpPr>
          <p:nvPr>
            <p:ph type="dt" sz="half" idx="10"/>
          </p:nvPr>
        </p:nvSpPr>
        <p:spPr/>
        <p:txBody>
          <a:bodyPr/>
          <a:lstStyle/>
          <a:p>
            <a:fld id="{DA612D2C-4C91-AE4B-AF0F-567FDC1006A3}" type="datetimeFigureOut">
              <a:rPr lang="en-US" smtClean="0"/>
              <a:t>9/13/21</a:t>
            </a:fld>
            <a:endParaRPr lang="en-US"/>
          </a:p>
        </p:txBody>
      </p:sp>
      <p:sp>
        <p:nvSpPr>
          <p:cNvPr id="5" name="Footer Placeholder 4">
            <a:extLst>
              <a:ext uri="{FF2B5EF4-FFF2-40B4-BE49-F238E27FC236}">
                <a16:creationId xmlns:a16="http://schemas.microsoft.com/office/drawing/2014/main" id="{7A7F254D-0A1B-6340-826F-B649A58C6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15895-34E4-AD4C-9AB4-46BD14B99A53}"/>
              </a:ext>
            </a:extLst>
          </p:cNvPr>
          <p:cNvSpPr>
            <a:spLocks noGrp="1"/>
          </p:cNvSpPr>
          <p:nvPr>
            <p:ph type="sldNum" sz="quarter" idx="12"/>
          </p:nvPr>
        </p:nvSpPr>
        <p:spPr/>
        <p:txBody>
          <a:bodyPr/>
          <a:lstStyle/>
          <a:p>
            <a:fld id="{C5E96EA2-98DC-374D-A4B9-8D6D93CC910B}" type="slidenum">
              <a:rPr lang="en-US" smtClean="0"/>
              <a:t>‹#›</a:t>
            </a:fld>
            <a:endParaRPr lang="en-US"/>
          </a:p>
        </p:txBody>
      </p:sp>
    </p:spTree>
    <p:extLst>
      <p:ext uri="{BB962C8B-B14F-4D97-AF65-F5344CB8AC3E}">
        <p14:creationId xmlns:p14="http://schemas.microsoft.com/office/powerpoint/2010/main" val="116449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CB784-32E4-8B44-A9C8-AA7BB8640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3976C1-BFD9-8B4B-BA67-A77215A0C1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DDFC6-D44D-4F4A-BC8C-2896A926B556}"/>
              </a:ext>
            </a:extLst>
          </p:cNvPr>
          <p:cNvSpPr>
            <a:spLocks noGrp="1"/>
          </p:cNvSpPr>
          <p:nvPr>
            <p:ph type="dt" sz="half" idx="10"/>
          </p:nvPr>
        </p:nvSpPr>
        <p:spPr/>
        <p:txBody>
          <a:bodyPr/>
          <a:lstStyle/>
          <a:p>
            <a:fld id="{DA612D2C-4C91-AE4B-AF0F-567FDC1006A3}" type="datetimeFigureOut">
              <a:rPr lang="en-US" smtClean="0"/>
              <a:t>9/13/21</a:t>
            </a:fld>
            <a:endParaRPr lang="en-US"/>
          </a:p>
        </p:txBody>
      </p:sp>
      <p:sp>
        <p:nvSpPr>
          <p:cNvPr id="5" name="Footer Placeholder 4">
            <a:extLst>
              <a:ext uri="{FF2B5EF4-FFF2-40B4-BE49-F238E27FC236}">
                <a16:creationId xmlns:a16="http://schemas.microsoft.com/office/drawing/2014/main" id="{F4C0A030-DCC3-2C41-8D84-D7841DDB9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67194-AD84-AC48-B65F-1AFE2771130A}"/>
              </a:ext>
            </a:extLst>
          </p:cNvPr>
          <p:cNvSpPr>
            <a:spLocks noGrp="1"/>
          </p:cNvSpPr>
          <p:nvPr>
            <p:ph type="sldNum" sz="quarter" idx="12"/>
          </p:nvPr>
        </p:nvSpPr>
        <p:spPr/>
        <p:txBody>
          <a:bodyPr/>
          <a:lstStyle/>
          <a:p>
            <a:fld id="{C5E96EA2-98DC-374D-A4B9-8D6D93CC910B}" type="slidenum">
              <a:rPr lang="en-US" smtClean="0"/>
              <a:t>‹#›</a:t>
            </a:fld>
            <a:endParaRPr lang="en-US"/>
          </a:p>
        </p:txBody>
      </p:sp>
    </p:spTree>
    <p:extLst>
      <p:ext uri="{BB962C8B-B14F-4D97-AF65-F5344CB8AC3E}">
        <p14:creationId xmlns:p14="http://schemas.microsoft.com/office/powerpoint/2010/main" val="168696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DB3AD-8D8C-954C-AE43-2F73D8431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1CE32-8358-3442-8A15-E57DF8F23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03846-4D33-D540-9B48-AA19D4C933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6C84E3-F803-984F-A9CF-F5A470872AB3}"/>
              </a:ext>
            </a:extLst>
          </p:cNvPr>
          <p:cNvSpPr>
            <a:spLocks noGrp="1"/>
          </p:cNvSpPr>
          <p:nvPr>
            <p:ph type="dt" sz="half" idx="10"/>
          </p:nvPr>
        </p:nvSpPr>
        <p:spPr/>
        <p:txBody>
          <a:bodyPr/>
          <a:lstStyle/>
          <a:p>
            <a:fld id="{DA612D2C-4C91-AE4B-AF0F-567FDC1006A3}" type="datetimeFigureOut">
              <a:rPr lang="en-US" smtClean="0"/>
              <a:t>9/13/21</a:t>
            </a:fld>
            <a:endParaRPr lang="en-US"/>
          </a:p>
        </p:txBody>
      </p:sp>
      <p:sp>
        <p:nvSpPr>
          <p:cNvPr id="6" name="Footer Placeholder 5">
            <a:extLst>
              <a:ext uri="{FF2B5EF4-FFF2-40B4-BE49-F238E27FC236}">
                <a16:creationId xmlns:a16="http://schemas.microsoft.com/office/drawing/2014/main" id="{879B9DE4-6D22-254D-B2B7-02FBA5182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FFF70-B276-0F4F-8E4B-76F346C5FE46}"/>
              </a:ext>
            </a:extLst>
          </p:cNvPr>
          <p:cNvSpPr>
            <a:spLocks noGrp="1"/>
          </p:cNvSpPr>
          <p:nvPr>
            <p:ph type="sldNum" sz="quarter" idx="12"/>
          </p:nvPr>
        </p:nvSpPr>
        <p:spPr/>
        <p:txBody>
          <a:bodyPr/>
          <a:lstStyle/>
          <a:p>
            <a:fld id="{C5E96EA2-98DC-374D-A4B9-8D6D93CC910B}" type="slidenum">
              <a:rPr lang="en-US" smtClean="0"/>
              <a:t>‹#›</a:t>
            </a:fld>
            <a:endParaRPr lang="en-US"/>
          </a:p>
        </p:txBody>
      </p:sp>
    </p:spTree>
    <p:extLst>
      <p:ext uri="{BB962C8B-B14F-4D97-AF65-F5344CB8AC3E}">
        <p14:creationId xmlns:p14="http://schemas.microsoft.com/office/powerpoint/2010/main" val="128835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AC76-C16A-0848-8D57-66EB5C8DF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E258AB-05EF-2542-9EE5-EF9394E500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564666-F9BE-2F4C-B9E8-F99B7337E2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DA5F-8AE5-BE48-895E-0460A3EC8D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CC4FAF-8422-7A4C-8607-BB6E6C260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854018-6B42-1646-BC99-2B3956DF421E}"/>
              </a:ext>
            </a:extLst>
          </p:cNvPr>
          <p:cNvSpPr>
            <a:spLocks noGrp="1"/>
          </p:cNvSpPr>
          <p:nvPr>
            <p:ph type="dt" sz="half" idx="10"/>
          </p:nvPr>
        </p:nvSpPr>
        <p:spPr/>
        <p:txBody>
          <a:bodyPr/>
          <a:lstStyle/>
          <a:p>
            <a:fld id="{DA612D2C-4C91-AE4B-AF0F-567FDC1006A3}" type="datetimeFigureOut">
              <a:rPr lang="en-US" smtClean="0"/>
              <a:t>9/13/21</a:t>
            </a:fld>
            <a:endParaRPr lang="en-US"/>
          </a:p>
        </p:txBody>
      </p:sp>
      <p:sp>
        <p:nvSpPr>
          <p:cNvPr id="8" name="Footer Placeholder 7">
            <a:extLst>
              <a:ext uri="{FF2B5EF4-FFF2-40B4-BE49-F238E27FC236}">
                <a16:creationId xmlns:a16="http://schemas.microsoft.com/office/drawing/2014/main" id="{219E84ED-7026-7A4C-8B02-80B2510D66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169C5-3AD8-9D40-9AD0-725877225BCE}"/>
              </a:ext>
            </a:extLst>
          </p:cNvPr>
          <p:cNvSpPr>
            <a:spLocks noGrp="1"/>
          </p:cNvSpPr>
          <p:nvPr>
            <p:ph type="sldNum" sz="quarter" idx="12"/>
          </p:nvPr>
        </p:nvSpPr>
        <p:spPr/>
        <p:txBody>
          <a:bodyPr/>
          <a:lstStyle/>
          <a:p>
            <a:fld id="{C5E96EA2-98DC-374D-A4B9-8D6D93CC910B}" type="slidenum">
              <a:rPr lang="en-US" smtClean="0"/>
              <a:t>‹#›</a:t>
            </a:fld>
            <a:endParaRPr lang="en-US"/>
          </a:p>
        </p:txBody>
      </p:sp>
    </p:spTree>
    <p:extLst>
      <p:ext uri="{BB962C8B-B14F-4D97-AF65-F5344CB8AC3E}">
        <p14:creationId xmlns:p14="http://schemas.microsoft.com/office/powerpoint/2010/main" val="278816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7F60-CC42-3949-98D4-1373D8DC00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2D0EA3-856D-F945-95EA-AB014F4C9F97}"/>
              </a:ext>
            </a:extLst>
          </p:cNvPr>
          <p:cNvSpPr>
            <a:spLocks noGrp="1"/>
          </p:cNvSpPr>
          <p:nvPr>
            <p:ph type="dt" sz="half" idx="10"/>
          </p:nvPr>
        </p:nvSpPr>
        <p:spPr/>
        <p:txBody>
          <a:bodyPr/>
          <a:lstStyle/>
          <a:p>
            <a:fld id="{DA612D2C-4C91-AE4B-AF0F-567FDC1006A3}" type="datetimeFigureOut">
              <a:rPr lang="en-US" smtClean="0"/>
              <a:t>9/13/21</a:t>
            </a:fld>
            <a:endParaRPr lang="en-US"/>
          </a:p>
        </p:txBody>
      </p:sp>
      <p:sp>
        <p:nvSpPr>
          <p:cNvPr id="4" name="Footer Placeholder 3">
            <a:extLst>
              <a:ext uri="{FF2B5EF4-FFF2-40B4-BE49-F238E27FC236}">
                <a16:creationId xmlns:a16="http://schemas.microsoft.com/office/drawing/2014/main" id="{2D7465C7-80DA-804E-B568-9A071DDC97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15E3A1-6C04-7A49-9F19-705881F5C65F}"/>
              </a:ext>
            </a:extLst>
          </p:cNvPr>
          <p:cNvSpPr>
            <a:spLocks noGrp="1"/>
          </p:cNvSpPr>
          <p:nvPr>
            <p:ph type="sldNum" sz="quarter" idx="12"/>
          </p:nvPr>
        </p:nvSpPr>
        <p:spPr/>
        <p:txBody>
          <a:bodyPr/>
          <a:lstStyle/>
          <a:p>
            <a:fld id="{C5E96EA2-98DC-374D-A4B9-8D6D93CC910B}" type="slidenum">
              <a:rPr lang="en-US" smtClean="0"/>
              <a:t>‹#›</a:t>
            </a:fld>
            <a:endParaRPr lang="en-US"/>
          </a:p>
        </p:txBody>
      </p:sp>
    </p:spTree>
    <p:extLst>
      <p:ext uri="{BB962C8B-B14F-4D97-AF65-F5344CB8AC3E}">
        <p14:creationId xmlns:p14="http://schemas.microsoft.com/office/powerpoint/2010/main" val="366759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0DCD3-81D0-484B-BB62-6429017C6254}"/>
              </a:ext>
            </a:extLst>
          </p:cNvPr>
          <p:cNvSpPr>
            <a:spLocks noGrp="1"/>
          </p:cNvSpPr>
          <p:nvPr>
            <p:ph type="dt" sz="half" idx="10"/>
          </p:nvPr>
        </p:nvSpPr>
        <p:spPr/>
        <p:txBody>
          <a:bodyPr/>
          <a:lstStyle/>
          <a:p>
            <a:fld id="{DA612D2C-4C91-AE4B-AF0F-567FDC1006A3}" type="datetimeFigureOut">
              <a:rPr lang="en-US" smtClean="0"/>
              <a:t>9/13/21</a:t>
            </a:fld>
            <a:endParaRPr lang="en-US"/>
          </a:p>
        </p:txBody>
      </p:sp>
      <p:sp>
        <p:nvSpPr>
          <p:cNvPr id="3" name="Footer Placeholder 2">
            <a:extLst>
              <a:ext uri="{FF2B5EF4-FFF2-40B4-BE49-F238E27FC236}">
                <a16:creationId xmlns:a16="http://schemas.microsoft.com/office/drawing/2014/main" id="{453531E0-5210-654B-A361-A0C8E2C35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AF915B-F3C1-0249-A062-9A92939185F5}"/>
              </a:ext>
            </a:extLst>
          </p:cNvPr>
          <p:cNvSpPr>
            <a:spLocks noGrp="1"/>
          </p:cNvSpPr>
          <p:nvPr>
            <p:ph type="sldNum" sz="quarter" idx="12"/>
          </p:nvPr>
        </p:nvSpPr>
        <p:spPr/>
        <p:txBody>
          <a:bodyPr/>
          <a:lstStyle/>
          <a:p>
            <a:fld id="{C5E96EA2-98DC-374D-A4B9-8D6D93CC910B}" type="slidenum">
              <a:rPr lang="en-US" smtClean="0"/>
              <a:t>‹#›</a:t>
            </a:fld>
            <a:endParaRPr lang="en-US"/>
          </a:p>
        </p:txBody>
      </p:sp>
    </p:spTree>
    <p:extLst>
      <p:ext uri="{BB962C8B-B14F-4D97-AF65-F5344CB8AC3E}">
        <p14:creationId xmlns:p14="http://schemas.microsoft.com/office/powerpoint/2010/main" val="90674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77FB-2CE1-404E-902A-06F7E198A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A437AA-0D2D-B94C-86F5-624680797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E15DD0-D72F-6449-B8A6-12974FBDF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07B93-AD53-3240-AD27-1B02436169CC}"/>
              </a:ext>
            </a:extLst>
          </p:cNvPr>
          <p:cNvSpPr>
            <a:spLocks noGrp="1"/>
          </p:cNvSpPr>
          <p:nvPr>
            <p:ph type="dt" sz="half" idx="10"/>
          </p:nvPr>
        </p:nvSpPr>
        <p:spPr/>
        <p:txBody>
          <a:bodyPr/>
          <a:lstStyle/>
          <a:p>
            <a:fld id="{DA612D2C-4C91-AE4B-AF0F-567FDC1006A3}" type="datetimeFigureOut">
              <a:rPr lang="en-US" smtClean="0"/>
              <a:t>9/13/21</a:t>
            </a:fld>
            <a:endParaRPr lang="en-US"/>
          </a:p>
        </p:txBody>
      </p:sp>
      <p:sp>
        <p:nvSpPr>
          <p:cNvPr id="6" name="Footer Placeholder 5">
            <a:extLst>
              <a:ext uri="{FF2B5EF4-FFF2-40B4-BE49-F238E27FC236}">
                <a16:creationId xmlns:a16="http://schemas.microsoft.com/office/drawing/2014/main" id="{3808A81C-1F89-F641-BBB1-BDBE1DA02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F076B-67CC-D64F-ADE4-31312D1878F4}"/>
              </a:ext>
            </a:extLst>
          </p:cNvPr>
          <p:cNvSpPr>
            <a:spLocks noGrp="1"/>
          </p:cNvSpPr>
          <p:nvPr>
            <p:ph type="sldNum" sz="quarter" idx="12"/>
          </p:nvPr>
        </p:nvSpPr>
        <p:spPr/>
        <p:txBody>
          <a:bodyPr/>
          <a:lstStyle/>
          <a:p>
            <a:fld id="{C5E96EA2-98DC-374D-A4B9-8D6D93CC910B}" type="slidenum">
              <a:rPr lang="en-US" smtClean="0"/>
              <a:t>‹#›</a:t>
            </a:fld>
            <a:endParaRPr lang="en-US"/>
          </a:p>
        </p:txBody>
      </p:sp>
    </p:spTree>
    <p:extLst>
      <p:ext uri="{BB962C8B-B14F-4D97-AF65-F5344CB8AC3E}">
        <p14:creationId xmlns:p14="http://schemas.microsoft.com/office/powerpoint/2010/main" val="95167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150F-B3A8-5546-923E-CEC33D191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37B17C-BB18-8442-BED8-CDF76C334D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971F92-09C0-6944-96DC-E7452AD64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B849F-48B1-2D41-8422-B036CBF33950}"/>
              </a:ext>
            </a:extLst>
          </p:cNvPr>
          <p:cNvSpPr>
            <a:spLocks noGrp="1"/>
          </p:cNvSpPr>
          <p:nvPr>
            <p:ph type="dt" sz="half" idx="10"/>
          </p:nvPr>
        </p:nvSpPr>
        <p:spPr/>
        <p:txBody>
          <a:bodyPr/>
          <a:lstStyle/>
          <a:p>
            <a:fld id="{DA612D2C-4C91-AE4B-AF0F-567FDC1006A3}" type="datetimeFigureOut">
              <a:rPr lang="en-US" smtClean="0"/>
              <a:t>9/13/21</a:t>
            </a:fld>
            <a:endParaRPr lang="en-US"/>
          </a:p>
        </p:txBody>
      </p:sp>
      <p:sp>
        <p:nvSpPr>
          <p:cNvPr id="6" name="Footer Placeholder 5">
            <a:extLst>
              <a:ext uri="{FF2B5EF4-FFF2-40B4-BE49-F238E27FC236}">
                <a16:creationId xmlns:a16="http://schemas.microsoft.com/office/drawing/2014/main" id="{2BE1D273-E397-7D43-9B27-EA0E083A1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53BA7-C66D-4346-9842-306F9938ACFB}"/>
              </a:ext>
            </a:extLst>
          </p:cNvPr>
          <p:cNvSpPr>
            <a:spLocks noGrp="1"/>
          </p:cNvSpPr>
          <p:nvPr>
            <p:ph type="sldNum" sz="quarter" idx="12"/>
          </p:nvPr>
        </p:nvSpPr>
        <p:spPr/>
        <p:txBody>
          <a:bodyPr/>
          <a:lstStyle/>
          <a:p>
            <a:fld id="{C5E96EA2-98DC-374D-A4B9-8D6D93CC910B}" type="slidenum">
              <a:rPr lang="en-US" smtClean="0"/>
              <a:t>‹#›</a:t>
            </a:fld>
            <a:endParaRPr lang="en-US"/>
          </a:p>
        </p:txBody>
      </p:sp>
    </p:spTree>
    <p:extLst>
      <p:ext uri="{BB962C8B-B14F-4D97-AF65-F5344CB8AC3E}">
        <p14:creationId xmlns:p14="http://schemas.microsoft.com/office/powerpoint/2010/main" val="390615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569B6C-3824-6B42-B976-2A52EF14B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231DBC-4738-7248-8184-CC732BAAE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54935-A273-DE48-885C-157C928B8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12D2C-4C91-AE4B-AF0F-567FDC1006A3}" type="datetimeFigureOut">
              <a:rPr lang="en-US" smtClean="0"/>
              <a:t>9/13/21</a:t>
            </a:fld>
            <a:endParaRPr lang="en-US"/>
          </a:p>
        </p:txBody>
      </p:sp>
      <p:sp>
        <p:nvSpPr>
          <p:cNvPr id="5" name="Footer Placeholder 4">
            <a:extLst>
              <a:ext uri="{FF2B5EF4-FFF2-40B4-BE49-F238E27FC236}">
                <a16:creationId xmlns:a16="http://schemas.microsoft.com/office/drawing/2014/main" id="{CAECEBEC-7F8D-F249-9BE6-3E4967DDC8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E88582-44BB-0942-8E70-F4AAF0BC8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96EA2-98DC-374D-A4B9-8D6D93CC910B}" type="slidenum">
              <a:rPr lang="en-US" smtClean="0"/>
              <a:t>‹#›</a:t>
            </a:fld>
            <a:endParaRPr lang="en-US"/>
          </a:p>
        </p:txBody>
      </p:sp>
    </p:spTree>
    <p:extLst>
      <p:ext uri="{BB962C8B-B14F-4D97-AF65-F5344CB8AC3E}">
        <p14:creationId xmlns:p14="http://schemas.microsoft.com/office/powerpoint/2010/main" val="3122645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orelinde.deviantart.com/art/Chalkboard-534244234"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395669-B190-A643-9825-2DA6E5249FA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
            <a:ext cx="12192000" cy="6858000"/>
          </a:xfrm>
          <a:prstGeom prst="rect">
            <a:avLst/>
          </a:prstGeom>
        </p:spPr>
      </p:pic>
      <p:pic>
        <p:nvPicPr>
          <p:cNvPr id="7" name="Picture 6" descr="Child in school uniform">
            <a:extLst>
              <a:ext uri="{FF2B5EF4-FFF2-40B4-BE49-F238E27FC236}">
                <a16:creationId xmlns:a16="http://schemas.microsoft.com/office/drawing/2014/main" id="{2914693D-344D-234E-A81B-7804003E53CA}"/>
              </a:ext>
            </a:extLst>
          </p:cNvPr>
          <p:cNvPicPr>
            <a:picLocks noChangeAspect="1"/>
          </p:cNvPicPr>
          <p:nvPr/>
        </p:nvPicPr>
        <p:blipFill>
          <a:blip r:embed="rId4"/>
          <a:stretch>
            <a:fillRect/>
          </a:stretch>
        </p:blipFill>
        <p:spPr>
          <a:xfrm>
            <a:off x="5910262" y="2427008"/>
            <a:ext cx="5979142" cy="3988078"/>
          </a:xfrm>
          <a:prstGeom prst="rect">
            <a:avLst/>
          </a:prstGeom>
        </p:spPr>
      </p:pic>
      <p:sp>
        <p:nvSpPr>
          <p:cNvPr id="8" name="Rectangle 7">
            <a:extLst>
              <a:ext uri="{FF2B5EF4-FFF2-40B4-BE49-F238E27FC236}">
                <a16:creationId xmlns:a16="http://schemas.microsoft.com/office/drawing/2014/main" id="{E1513288-54C1-BE4E-9B17-3ECF8B82C0FE}"/>
              </a:ext>
            </a:extLst>
          </p:cNvPr>
          <p:cNvSpPr/>
          <p:nvPr/>
        </p:nvSpPr>
        <p:spPr>
          <a:xfrm>
            <a:off x="2678127" y="132348"/>
            <a:ext cx="6464270" cy="92333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[Academy Name]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TextBox 12">
            <a:extLst>
              <a:ext uri="{FF2B5EF4-FFF2-40B4-BE49-F238E27FC236}">
                <a16:creationId xmlns:a16="http://schemas.microsoft.com/office/drawing/2014/main" id="{279A64CA-7957-9B48-AC7D-A66D7A774B02}"/>
              </a:ext>
            </a:extLst>
          </p:cNvPr>
          <p:cNvSpPr txBox="1"/>
          <p:nvPr/>
        </p:nvSpPr>
        <p:spPr>
          <a:xfrm>
            <a:off x="2825085" y="1214651"/>
            <a:ext cx="6976140" cy="769441"/>
          </a:xfrm>
          <a:prstGeom prst="rect">
            <a:avLst/>
          </a:prstGeom>
          <a:noFill/>
        </p:spPr>
        <p:txBody>
          <a:bodyPr wrap="square" rtlCol="0">
            <a:spAutoFit/>
          </a:bodyPr>
          <a:lstStyle/>
          <a:p>
            <a:r>
              <a:rPr lang="en-US" sz="4400" dirty="0">
                <a:solidFill>
                  <a:schemeClr val="bg1"/>
                </a:solidFill>
                <a:latin typeface="Marker Felt Thin" panose="02000400000000000000" pitchFamily="2" charset="77"/>
              </a:rPr>
              <a:t>Welcomes you back to school!</a:t>
            </a:r>
            <a:endParaRPr lang="en-US" sz="4400" dirty="0">
              <a:solidFill>
                <a:schemeClr val="bg1"/>
              </a:solidFill>
              <a:latin typeface="Marker Felt Thin" panose="02000400000000000000" pitchFamily="2" charset="77"/>
            </a:endParaRPr>
          </a:p>
        </p:txBody>
      </p:sp>
      <p:sp>
        <p:nvSpPr>
          <p:cNvPr id="14" name="TextBox 13">
            <a:extLst>
              <a:ext uri="{FF2B5EF4-FFF2-40B4-BE49-F238E27FC236}">
                <a16:creationId xmlns:a16="http://schemas.microsoft.com/office/drawing/2014/main" id="{7F5A0F1B-476C-8142-855A-70287A7D68B3}"/>
              </a:ext>
            </a:extLst>
          </p:cNvPr>
          <p:cNvSpPr txBox="1"/>
          <p:nvPr/>
        </p:nvSpPr>
        <p:spPr>
          <a:xfrm>
            <a:off x="485775" y="2427007"/>
            <a:ext cx="5121891" cy="2308324"/>
          </a:xfrm>
          <a:prstGeom prst="rect">
            <a:avLst/>
          </a:prstGeom>
          <a:noFill/>
        </p:spPr>
        <p:txBody>
          <a:bodyPr wrap="square" rtlCol="0">
            <a:spAutoFit/>
          </a:bodyPr>
          <a:lstStyle/>
          <a:p>
            <a:pPr algn="ctr"/>
            <a:r>
              <a:rPr lang="en-US" sz="2400" dirty="0">
                <a:solidFill>
                  <a:schemeClr val="bg1"/>
                </a:solidFill>
                <a:latin typeface="Marker Felt Thin" panose="02000400000000000000" pitchFamily="2" charset="77"/>
              </a:rPr>
              <a:t>We are so excited and grateful to have our students back in the classroom this year. We are always committed to the safety of our students, families, and faculty and are looking forward to a safe and bright year ahead! </a:t>
            </a:r>
          </a:p>
        </p:txBody>
      </p:sp>
      <p:sp>
        <p:nvSpPr>
          <p:cNvPr id="15" name="TextBox 14">
            <a:extLst>
              <a:ext uri="{FF2B5EF4-FFF2-40B4-BE49-F238E27FC236}">
                <a16:creationId xmlns:a16="http://schemas.microsoft.com/office/drawing/2014/main" id="{0D974956-6809-494D-8C8E-0110DEB60F64}"/>
              </a:ext>
            </a:extLst>
          </p:cNvPr>
          <p:cNvSpPr txBox="1"/>
          <p:nvPr/>
        </p:nvSpPr>
        <p:spPr>
          <a:xfrm>
            <a:off x="632132" y="4986877"/>
            <a:ext cx="4829175" cy="1569660"/>
          </a:xfrm>
          <a:prstGeom prst="rect">
            <a:avLst/>
          </a:prstGeom>
          <a:noFill/>
        </p:spPr>
        <p:txBody>
          <a:bodyPr wrap="square" rtlCol="0">
            <a:spAutoFit/>
          </a:bodyPr>
          <a:lstStyle/>
          <a:p>
            <a:pPr algn="ctr"/>
            <a:r>
              <a:rPr lang="en-US" sz="3200" dirty="0">
                <a:solidFill>
                  <a:schemeClr val="bg1"/>
                </a:solidFill>
                <a:latin typeface="Marker Felt Thin" panose="02000400000000000000" pitchFamily="2" charset="77"/>
              </a:rPr>
              <a:t>We wish all our students and families a great school year!</a:t>
            </a:r>
          </a:p>
        </p:txBody>
      </p:sp>
      <p:sp>
        <p:nvSpPr>
          <p:cNvPr id="18" name="Oval 17">
            <a:extLst>
              <a:ext uri="{FF2B5EF4-FFF2-40B4-BE49-F238E27FC236}">
                <a16:creationId xmlns:a16="http://schemas.microsoft.com/office/drawing/2014/main" id="{E2AB4507-EBE5-D649-9769-5CA7AD14FEF9}"/>
              </a:ext>
            </a:extLst>
          </p:cNvPr>
          <p:cNvSpPr/>
          <p:nvPr/>
        </p:nvSpPr>
        <p:spPr>
          <a:xfrm>
            <a:off x="390986" y="80556"/>
            <a:ext cx="2137902" cy="2091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10;&#10;Description automatically generated">
            <a:extLst>
              <a:ext uri="{FF2B5EF4-FFF2-40B4-BE49-F238E27FC236}">
                <a16:creationId xmlns:a16="http://schemas.microsoft.com/office/drawing/2014/main" id="{44D3B94F-95E5-3747-AFDC-17E87CFD053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34310" y="109132"/>
            <a:ext cx="2043113" cy="2043113"/>
          </a:xfrm>
          <a:prstGeom prst="rect">
            <a:avLst/>
          </a:prstGeom>
        </p:spPr>
      </p:pic>
      <p:sp>
        <p:nvSpPr>
          <p:cNvPr id="19" name="Line Callout 3 (No Border) 18">
            <a:extLst>
              <a:ext uri="{FF2B5EF4-FFF2-40B4-BE49-F238E27FC236}">
                <a16:creationId xmlns:a16="http://schemas.microsoft.com/office/drawing/2014/main" id="{EF5043CA-3248-DF4C-AC0E-E2F8D32231C5}"/>
              </a:ext>
            </a:extLst>
          </p:cNvPr>
          <p:cNvSpPr/>
          <p:nvPr/>
        </p:nvSpPr>
        <p:spPr>
          <a:xfrm>
            <a:off x="10446543" y="1247458"/>
            <a:ext cx="1100138" cy="958092"/>
          </a:xfrm>
          <a:prstGeom prst="callout3">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Add your own pictures</a:t>
            </a:r>
          </a:p>
        </p:txBody>
      </p:sp>
      <p:sp>
        <p:nvSpPr>
          <p:cNvPr id="22" name="Line Callout 3 (No Border) 21">
            <a:extLst>
              <a:ext uri="{FF2B5EF4-FFF2-40B4-BE49-F238E27FC236}">
                <a16:creationId xmlns:a16="http://schemas.microsoft.com/office/drawing/2014/main" id="{0A996139-FEBB-9F40-A6C1-855C55054213}"/>
              </a:ext>
            </a:extLst>
          </p:cNvPr>
          <p:cNvSpPr/>
          <p:nvPr/>
        </p:nvSpPr>
        <p:spPr>
          <a:xfrm>
            <a:off x="5576978" y="4220153"/>
            <a:ext cx="1395321" cy="1423195"/>
          </a:xfrm>
          <a:prstGeom prst="callout3">
            <a:avLst>
              <a:gd name="adj1" fmla="val 18750"/>
              <a:gd name="adj2" fmla="val -8333"/>
              <a:gd name="adj3" fmla="val 18750"/>
              <a:gd name="adj4" fmla="val -16667"/>
              <a:gd name="adj5" fmla="val 100000"/>
              <a:gd name="adj6" fmla="val -16667"/>
              <a:gd name="adj7" fmla="val 30944"/>
              <a:gd name="adj8" fmla="val -5378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Add your own school specific wording!</a:t>
            </a:r>
          </a:p>
        </p:txBody>
      </p:sp>
      <p:sp>
        <p:nvSpPr>
          <p:cNvPr id="23" name="Line Callout 3 (No Border) 22">
            <a:extLst>
              <a:ext uri="{FF2B5EF4-FFF2-40B4-BE49-F238E27FC236}">
                <a16:creationId xmlns:a16="http://schemas.microsoft.com/office/drawing/2014/main" id="{F234AFE5-E702-B943-90B7-BDF23D0A4C28}"/>
              </a:ext>
            </a:extLst>
          </p:cNvPr>
          <p:cNvSpPr/>
          <p:nvPr/>
        </p:nvSpPr>
        <p:spPr>
          <a:xfrm>
            <a:off x="1377285" y="-888766"/>
            <a:ext cx="1100138" cy="958092"/>
          </a:xfrm>
          <a:prstGeom prst="callout3">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Insert school logo</a:t>
            </a:r>
          </a:p>
        </p:txBody>
      </p:sp>
    </p:spTree>
    <p:extLst>
      <p:ext uri="{BB962C8B-B14F-4D97-AF65-F5344CB8AC3E}">
        <p14:creationId xmlns:p14="http://schemas.microsoft.com/office/powerpoint/2010/main" val="768856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80</Words>
  <Application>Microsoft Macintosh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Marker Felt Thin</vt:lpstr>
      <vt:lpstr>Marker Felt Thin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Haley</dc:creator>
  <cp:lastModifiedBy>Maggie Haley</cp:lastModifiedBy>
  <cp:revision>2</cp:revision>
  <dcterms:created xsi:type="dcterms:W3CDTF">2021-09-13T14:00:24Z</dcterms:created>
  <dcterms:modified xsi:type="dcterms:W3CDTF">2021-09-13T17:14:31Z</dcterms:modified>
</cp:coreProperties>
</file>